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F310-7389-4442-8B27-12C39AABA0CC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5C5C4-D911-934D-8CF8-71B631813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over</a:t>
            </a:r>
            <a:r>
              <a:rPr lang="en-US" baseline="0" dirty="0" smtClean="0"/>
              <a:t>view of 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425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6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0F11-47D3-664A-B86B-7C95E33942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C63-4902-7A48-BF95-C861228AF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CDC.gov/" TargetMode="External"/><Relationship Id="rId4" Type="http://schemas.openxmlformats.org/officeDocument/2006/relationships/hyperlink" Target="https://tools.FDA.gov/" TargetMode="External"/><Relationship Id="rId5" Type="http://schemas.openxmlformats.org/officeDocument/2006/relationships/hyperlink" Target="https://tools.NIAID.NIH.gov/" TargetMode="External"/><Relationship Id="rId6" Type="http://schemas.openxmlformats.org/officeDocument/2006/relationships/hyperlink" Target="https://tools.niaid.nih.gov/syndication/" TargetMode="External"/><Relationship Id="rId7" Type="http://schemas.openxmlformats.org/officeDocument/2006/relationships/hyperlink" Target="http://sourceforge.net/projects/contentservices/?source=direct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yndication.HH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Sharing Content through Multiple Channels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000" b="1" dirty="0"/>
              <a:t>See </a:t>
            </a:r>
            <a:r>
              <a:rPr lang="en-US" sz="2000" b="1" dirty="0" err="1"/>
              <a:t>HowTo.Gov</a:t>
            </a:r>
            <a:r>
              <a:rPr lang="en-US" sz="2000" b="1" dirty="0"/>
              <a:t>/API for more information and a quick video on APIs.</a:t>
            </a:r>
          </a:p>
          <a:p>
            <a:endParaRPr lang="en-US" dirty="0"/>
          </a:p>
        </p:txBody>
      </p:sp>
      <p:pic>
        <p:nvPicPr>
          <p:cNvPr id="8" name="Picture 2" descr="C:\Users\snt9\AppData\Local\Microsoft\Windows\Temporary Internet Files\Content.Outlook\TA2HP5NW\content services-slide 5_white 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99721" cy="41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6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Content Syndication Sites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Health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and Human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Services</a:t>
            </a:r>
          </a:p>
          <a:p>
            <a:pPr lvl="1"/>
            <a:r>
              <a:rPr lang="en-US" sz="2400" dirty="0" smtClean="0">
                <a:latin typeface="Arial"/>
                <a:cs typeface="Arial"/>
                <a:hlinkClick r:id="rId2"/>
              </a:rPr>
              <a:t>https://digitalmedia.hhs.gov/storefront/</a:t>
            </a:r>
            <a:endParaRPr lang="en-US" sz="2400" dirty="0">
              <a:latin typeface="Arial"/>
              <a:cs typeface="Arial"/>
              <a:hlinkClick r:id="rId2"/>
            </a:endParaRPr>
          </a:p>
          <a:p>
            <a:r>
              <a:rPr lang="en-US" sz="2400" b="1" dirty="0">
                <a:latin typeface="Arial"/>
                <a:cs typeface="Arial"/>
                <a:hlinkClick r:id="rId3"/>
              </a:rPr>
              <a:t>Centers for Disease Control and </a:t>
            </a:r>
            <a:r>
              <a:rPr lang="en-US" sz="2400" b="1" dirty="0" smtClean="0">
                <a:latin typeface="Arial"/>
                <a:cs typeface="Arial"/>
                <a:hlinkClick r:id="rId3"/>
              </a:rPr>
              <a:t>Prevention</a:t>
            </a:r>
          </a:p>
          <a:p>
            <a:pPr lvl="1"/>
            <a:r>
              <a:rPr lang="en-US" sz="2400" dirty="0" smtClean="0">
                <a:latin typeface="Arial"/>
                <a:cs typeface="Arial"/>
                <a:hlinkClick r:id="rId3"/>
              </a:rPr>
              <a:t>https://tools.cdc.gov/syndication/</a:t>
            </a:r>
            <a:endParaRPr lang="en-US" sz="2400" dirty="0">
              <a:latin typeface="Arial"/>
              <a:cs typeface="Arial"/>
              <a:hlinkClick r:id="rId3"/>
            </a:endParaRPr>
          </a:p>
          <a:p>
            <a:r>
              <a:rPr lang="en-US" sz="2400" b="1" dirty="0">
                <a:latin typeface="Arial"/>
                <a:cs typeface="Arial"/>
                <a:hlinkClick r:id="rId4"/>
              </a:rPr>
              <a:t>Food and Drug </a:t>
            </a:r>
            <a:r>
              <a:rPr lang="en-US" sz="2400" b="1" dirty="0" smtClean="0">
                <a:latin typeface="Arial"/>
                <a:cs typeface="Arial"/>
                <a:hlinkClick r:id="rId4"/>
              </a:rPr>
              <a:t>Administration</a:t>
            </a:r>
          </a:p>
          <a:p>
            <a:pPr lvl="1"/>
            <a:r>
              <a:rPr lang="en-US" sz="2400" dirty="0" smtClean="0">
                <a:latin typeface="Arial"/>
                <a:cs typeface="Arial"/>
                <a:hlinkClick r:id="rId4"/>
              </a:rPr>
              <a:t>https://tools.fda.gov/CSStorefront/</a:t>
            </a:r>
            <a:endParaRPr lang="en-US" sz="2400" dirty="0">
              <a:latin typeface="Arial"/>
              <a:cs typeface="Arial"/>
              <a:hlinkClick r:id="rId4"/>
            </a:endParaRPr>
          </a:p>
          <a:p>
            <a:r>
              <a:rPr lang="en-US" sz="2400" b="1" dirty="0">
                <a:latin typeface="Arial"/>
                <a:cs typeface="Arial"/>
                <a:hlinkClick r:id="rId5"/>
              </a:rPr>
              <a:t>National Institutes of Health</a:t>
            </a:r>
          </a:p>
          <a:p>
            <a:pPr lvl="1"/>
            <a:r>
              <a:rPr lang="en-US" sz="2400" dirty="0" smtClean="0">
                <a:latin typeface="Arial"/>
                <a:cs typeface="Arial"/>
                <a:hlinkClick r:id="rId6"/>
              </a:rPr>
              <a:t>https://tools.niaid.nih.gov/syndication/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br>
              <a:rPr lang="en-US" sz="2400" dirty="0" smtClean="0">
                <a:latin typeface="Arial"/>
                <a:cs typeface="Arial"/>
              </a:rPr>
            </a:b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Open </a:t>
            </a:r>
            <a:r>
              <a:rPr lang="en-US" sz="2400" b="1" dirty="0">
                <a:latin typeface="Arial"/>
                <a:cs typeface="Arial"/>
              </a:rPr>
              <a:t>Source</a:t>
            </a:r>
          </a:p>
          <a:p>
            <a:pPr lvl="1"/>
            <a:r>
              <a:rPr lang="en-US" sz="2400" dirty="0">
                <a:latin typeface="Arial"/>
                <a:cs typeface="Arial"/>
                <a:hlinkClick r:id="rId7"/>
              </a:rPr>
              <a:t>HHS Digital Media API </a:t>
            </a:r>
            <a:r>
              <a:rPr lang="en-US" sz="2400" dirty="0" smtClean="0">
                <a:latin typeface="Arial"/>
                <a:cs typeface="Arial"/>
                <a:hlinkClick r:id="rId7"/>
              </a:rPr>
              <a:t>Platform</a:t>
            </a:r>
            <a:endParaRPr lang="en-US" sz="2400" dirty="0">
              <a:latin typeface="Arial"/>
              <a:cs typeface="Arial"/>
            </a:endParaRPr>
          </a:p>
          <a:p>
            <a:pPr lvl="1"/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More Information: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Christen.Geiler@nih.gov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4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77</Words>
  <Application>Microsoft Macintosh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Sharing Content through Multiple Channels</vt:lpstr>
      <vt:lpstr>Content Syndication Sites </vt:lpstr>
    </vt:vector>
  </TitlesOfParts>
  <Company>niaid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Syndication Sites </dc:title>
  <dc:creator>Geiler, Christen (NIH/NIAID) [E]</dc:creator>
  <cp:lastModifiedBy>Geiler, Christen (NIH/NIAID) [E]</cp:lastModifiedBy>
  <cp:revision>3</cp:revision>
  <dcterms:created xsi:type="dcterms:W3CDTF">2014-11-19T14:20:22Z</dcterms:created>
  <dcterms:modified xsi:type="dcterms:W3CDTF">2014-11-19T14:40:29Z</dcterms:modified>
</cp:coreProperties>
</file>